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FF0000"/>
    <a:srgbClr val="FF9900"/>
    <a:srgbClr val="F7F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DBD8B-6FE1-4DD5-843D-652AFC9C18B4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386D4-9FB0-45BC-B864-CA0AF12193A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4871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386D4-9FB0-45BC-B864-CA0AF12193A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0220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3540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2261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8003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9253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272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902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114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5200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3218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5812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822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43AD3-A583-46A3-95EB-01DD191D3C93}" type="datetimeFigureOut">
              <a:rPr lang="en-AU" smtClean="0"/>
              <a:t>1/03/2018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06B84-1B7B-473A-B062-B972A6367B3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258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Sally_Miller@bigpond.com" TargetMode="External"/><Relationship Id="rId4" Type="http://schemas.openxmlformats.org/officeDocument/2006/relationships/hyperlink" Target="https://www.lakesentrance.com/stay/caravan-parks/item/bairnsdale-holiday-par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70" y="188640"/>
            <a:ext cx="890572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3167" y="2708920"/>
            <a:ext cx="8208912" cy="1754326"/>
          </a:xfrm>
          <a:prstGeom prst="rect">
            <a:avLst/>
          </a:prstGeom>
          <a:solidFill>
            <a:srgbClr val="99CC00">
              <a:alpha val="20000"/>
            </a:srgbClr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AU" sz="24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INCC Recreational Paddling Weekend Bairnsdale</a:t>
            </a:r>
          </a:p>
          <a:p>
            <a:pPr algn="ctr">
              <a:lnSpc>
                <a:spcPct val="150000"/>
              </a:lnSpc>
            </a:pPr>
            <a:r>
              <a:rPr lang="en-AU" sz="24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Paddle the Mitchell &amp; Nicholson Rivers </a:t>
            </a:r>
          </a:p>
          <a:p>
            <a:pPr algn="ctr">
              <a:lnSpc>
                <a:spcPct val="150000"/>
              </a:lnSpc>
            </a:pPr>
            <a:r>
              <a:rPr lang="en-AU" sz="24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14</a:t>
            </a:r>
            <a:r>
              <a:rPr lang="en-AU" sz="2400" baseline="300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th</a:t>
            </a:r>
            <a:r>
              <a:rPr lang="en-AU" sz="24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 </a:t>
            </a:r>
            <a:r>
              <a:rPr lang="en-AU" sz="24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and </a:t>
            </a:r>
            <a:r>
              <a:rPr lang="en-AU" sz="24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15</a:t>
            </a:r>
            <a:r>
              <a:rPr lang="en-AU" sz="2400" baseline="300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th</a:t>
            </a:r>
            <a:r>
              <a:rPr lang="en-AU" sz="24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 </a:t>
            </a:r>
            <a:r>
              <a:rPr lang="en-AU" sz="24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April    (travel there on Friday </a:t>
            </a:r>
            <a:r>
              <a:rPr lang="en-AU" sz="24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13</a:t>
            </a:r>
            <a:r>
              <a:rPr lang="en-AU" sz="2400" baseline="300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th</a:t>
            </a:r>
            <a:r>
              <a:rPr lang="en-AU" sz="2400" dirty="0" smtClean="0">
                <a:solidFill>
                  <a:schemeClr val="bg1"/>
                </a:solidFill>
                <a:latin typeface="Berlin Sans FB Demi" pitchFamily="34" charset="0"/>
                <a:cs typeface="Aharoni" pitchFamily="2" charset="-79"/>
              </a:rPr>
              <a:t>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709728"/>
              </p:ext>
            </p:extLst>
          </p:nvPr>
        </p:nvGraphicFramePr>
        <p:xfrm>
          <a:off x="107504" y="4740736"/>
          <a:ext cx="8928992" cy="2133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6584"/>
                <a:gridCol w="367240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b="1" dirty="0" smtClean="0"/>
                        <a:t>Centred at the Bairnsdale Riverside Holiday Park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dirty="0" smtClean="0"/>
                        <a:t>Fun</a:t>
                      </a:r>
                      <a:r>
                        <a:rPr lang="en-AU" sz="1000" baseline="0" dirty="0" smtClean="0"/>
                        <a:t> recreational paddling weekend where you choose your pace.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baseline="0" dirty="0" smtClean="0"/>
                        <a:t>Those in training can do long distances and whilst many of us will leisurely paddle along beautiful new rivers.</a:t>
                      </a:r>
                      <a:endParaRPr lang="en-AU" sz="1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dirty="0" smtClean="0"/>
                        <a:t>Make your own accommodation booking for campsite or cabin.  Or book into</a:t>
                      </a:r>
                      <a:r>
                        <a:rPr lang="en-AU" sz="1000" baseline="0" dirty="0" smtClean="0"/>
                        <a:t> a motel.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000" dirty="0" smtClean="0">
                          <a:hlinkClick r:id="rId4"/>
                        </a:rPr>
                        <a:t>https://www.lakesentrance.com/stay/caravan-parks/item/bairnsdale-holiday-park</a:t>
                      </a:r>
                      <a:endParaRPr lang="en-AU" sz="1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000" baseline="0" dirty="0" smtClean="0"/>
                    </a:p>
                    <a:p>
                      <a:r>
                        <a:rPr lang="en-AU" sz="1200" b="1" dirty="0" smtClean="0"/>
                        <a:t>INCC Contact – Confirm</a:t>
                      </a:r>
                      <a:r>
                        <a:rPr lang="en-AU" sz="1200" b="1" baseline="0" dirty="0" smtClean="0"/>
                        <a:t> with Sally if coming</a:t>
                      </a:r>
                    </a:p>
                    <a:p>
                      <a:r>
                        <a:rPr lang="en-AU" sz="1000" baseline="0" dirty="0" smtClean="0">
                          <a:hlinkClick r:id="rId5"/>
                        </a:rPr>
                        <a:t>Sally_Miller@bigpond.com</a:t>
                      </a:r>
                      <a:r>
                        <a:rPr lang="en-AU" sz="1000" baseline="0" dirty="0" smtClean="0"/>
                        <a:t>  or SMS 0409 564 329</a:t>
                      </a:r>
                    </a:p>
                    <a:p>
                      <a:endParaRPr lang="en-AU" sz="1000" baseline="0" dirty="0" smtClean="0"/>
                    </a:p>
                    <a:p>
                      <a:r>
                        <a:rPr lang="en-AU" sz="1000" b="1" baseline="0" dirty="0" smtClean="0"/>
                        <a:t>Boat Transport</a:t>
                      </a:r>
                      <a:r>
                        <a:rPr lang="en-AU" sz="1000" baseline="0" dirty="0" smtClean="0"/>
                        <a:t>:  Talk to Sally if you need boat transported.  </a:t>
                      </a:r>
                    </a:p>
                    <a:p>
                      <a:r>
                        <a:rPr lang="en-AU" sz="1000" b="1" baseline="0" dirty="0" smtClean="0"/>
                        <a:t>Boats</a:t>
                      </a:r>
                      <a:r>
                        <a:rPr lang="en-AU" sz="1000" baseline="0" dirty="0" smtClean="0"/>
                        <a:t>:  Your own or book an INCC boat</a:t>
                      </a:r>
                      <a:endParaRPr lang="en-AU" sz="1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000" b="1" baseline="0" dirty="0" smtClean="0"/>
                        <a:t>Friday</a:t>
                      </a:r>
                      <a:r>
                        <a:rPr lang="en-AU" sz="1000" baseline="0" dirty="0" smtClean="0"/>
                        <a:t>:  Travel to Bairnsdale and settle into your accommodation.</a:t>
                      </a:r>
                    </a:p>
                    <a:p>
                      <a:endParaRPr lang="en-AU" sz="1000" baseline="0" dirty="0" smtClean="0"/>
                    </a:p>
                    <a:p>
                      <a:r>
                        <a:rPr lang="en-AU" sz="1000" b="1" dirty="0" smtClean="0"/>
                        <a:t>Saturday</a:t>
                      </a:r>
                      <a:r>
                        <a:rPr lang="en-AU" sz="1000" dirty="0" smtClean="0"/>
                        <a:t>:  9am paddle upstream Mitchell</a:t>
                      </a:r>
                    </a:p>
                    <a:p>
                      <a:r>
                        <a:rPr lang="en-AU" sz="1000" dirty="0" smtClean="0"/>
                        <a:t>                   </a:t>
                      </a:r>
                      <a:r>
                        <a:rPr lang="en-AU" sz="1000" baseline="0" dirty="0" smtClean="0"/>
                        <a:t> BYO Picnic lunch back at camp</a:t>
                      </a:r>
                    </a:p>
                    <a:p>
                      <a:r>
                        <a:rPr lang="en-AU" sz="1000" baseline="0" dirty="0" smtClean="0"/>
                        <a:t>                    2pm paddle downstream</a:t>
                      </a:r>
                    </a:p>
                    <a:p>
                      <a:r>
                        <a:rPr lang="en-AU" sz="1000" b="1" baseline="0" dirty="0" smtClean="0"/>
                        <a:t>Saturday Night:</a:t>
                      </a:r>
                      <a:r>
                        <a:rPr lang="en-AU" sz="1000" baseline="0" dirty="0" smtClean="0"/>
                        <a:t> 6.30pm Dinner out together at venue TBA</a:t>
                      </a:r>
                    </a:p>
                    <a:p>
                      <a:r>
                        <a:rPr lang="en-AU" sz="1000" b="1" dirty="0" smtClean="0"/>
                        <a:t>Sunday</a:t>
                      </a:r>
                      <a:r>
                        <a:rPr lang="en-AU" sz="1000" dirty="0" smtClean="0"/>
                        <a:t>:  Breakfast</a:t>
                      </a:r>
                      <a:r>
                        <a:rPr lang="en-AU" sz="1000" baseline="0" dirty="0" smtClean="0"/>
                        <a:t> &amp; </a:t>
                      </a:r>
                      <a:r>
                        <a:rPr lang="en-AU" sz="1000" baseline="0" dirty="0" err="1" smtClean="0"/>
                        <a:t>packup</a:t>
                      </a:r>
                      <a:r>
                        <a:rPr lang="en-AU" sz="1000" baseline="0" dirty="0" smtClean="0"/>
                        <a:t> </a:t>
                      </a:r>
                      <a:endParaRPr lang="en-AU" sz="1000" dirty="0" smtClean="0"/>
                    </a:p>
                    <a:p>
                      <a:r>
                        <a:rPr lang="en-AU" sz="1000" dirty="0" smtClean="0"/>
                        <a:t>                 9.30am drive 10 minutes to Nicholson township</a:t>
                      </a:r>
                    </a:p>
                    <a:p>
                      <a:r>
                        <a:rPr lang="en-AU" sz="1000" dirty="0" smtClean="0"/>
                        <a:t>                 10.00</a:t>
                      </a:r>
                      <a:r>
                        <a:rPr lang="en-AU" sz="1000" baseline="0" dirty="0" smtClean="0"/>
                        <a:t> am – 12.00pm </a:t>
                      </a:r>
                      <a:r>
                        <a:rPr lang="en-AU" sz="1000" dirty="0" smtClean="0"/>
                        <a:t>paddle the Nicholson River</a:t>
                      </a:r>
                    </a:p>
                    <a:p>
                      <a:r>
                        <a:rPr lang="en-AU" sz="1000" dirty="0" smtClean="0"/>
                        <a:t>                 </a:t>
                      </a:r>
                      <a:r>
                        <a:rPr lang="en-AU" sz="1000" baseline="0" dirty="0" smtClean="0"/>
                        <a:t>12.00pm – 12.45pm  pack up and drive back to</a:t>
                      </a:r>
                    </a:p>
                    <a:p>
                      <a:r>
                        <a:rPr lang="en-AU" sz="1000" baseline="0" dirty="0" smtClean="0"/>
                        <a:t>                                     Bairnsdale Bakery 75 Nicholson St, Bairnsdale</a:t>
                      </a:r>
                      <a:endParaRPr lang="en-AU" sz="1000" dirty="0" smtClean="0"/>
                    </a:p>
                    <a:p>
                      <a:r>
                        <a:rPr lang="en-AU" sz="1000" dirty="0" smtClean="0"/>
                        <a:t>                 12.45 pm – 2.00pm </a:t>
                      </a:r>
                      <a:r>
                        <a:rPr lang="en-AU" sz="1000" b="1" dirty="0" smtClean="0"/>
                        <a:t>Lunch!!</a:t>
                      </a:r>
                    </a:p>
                    <a:p>
                      <a:r>
                        <a:rPr lang="en-AU" sz="1000" dirty="0" smtClean="0"/>
                        <a:t>                 </a:t>
                      </a:r>
                      <a:r>
                        <a:rPr lang="en-AU" sz="1000" baseline="0" dirty="0" smtClean="0"/>
                        <a:t>2.00pm  Leave Bairnsdale to return to home.</a:t>
                      </a:r>
                      <a:endParaRPr lang="en-AU" sz="10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03513" y="6288039"/>
            <a:ext cx="2160240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sz="1000" i="1" dirty="0"/>
              <a:t>Bring a set of </a:t>
            </a:r>
            <a:r>
              <a:rPr lang="en-AU" sz="1000" b="1" i="1" dirty="0"/>
              <a:t>thermals</a:t>
            </a:r>
            <a:r>
              <a:rPr lang="en-AU" sz="1000" i="1" dirty="0"/>
              <a:t> for each day in case it gets cool</a:t>
            </a:r>
          </a:p>
          <a:p>
            <a:r>
              <a:rPr lang="en-AU" sz="1000" b="1" i="1" dirty="0"/>
              <a:t>Must</a:t>
            </a:r>
            <a:r>
              <a:rPr lang="en-AU" sz="1000" i="1" dirty="0"/>
              <a:t> bring and wear a </a:t>
            </a:r>
            <a:r>
              <a:rPr lang="en-AU" sz="1000" b="1" i="1" dirty="0"/>
              <a:t>PFD</a:t>
            </a:r>
          </a:p>
        </p:txBody>
      </p:sp>
    </p:spTree>
    <p:extLst>
      <p:ext uri="{BB962C8B-B14F-4D97-AF65-F5344CB8AC3E}">
        <p14:creationId xmlns:p14="http://schemas.microsoft.com/office/powerpoint/2010/main" val="3393464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227</Words>
  <Application>Microsoft Office PowerPoint</Application>
  <PresentationFormat>On-screen Show (4:3)</PresentationFormat>
  <Paragraphs>31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National Australia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 E Miller</dc:creator>
  <cp:lastModifiedBy>Sally E Miller</cp:lastModifiedBy>
  <cp:revision>8</cp:revision>
  <dcterms:created xsi:type="dcterms:W3CDTF">2018-02-26T10:17:07Z</dcterms:created>
  <dcterms:modified xsi:type="dcterms:W3CDTF">2018-03-01T00:45:45Z</dcterms:modified>
</cp:coreProperties>
</file>