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6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441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05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614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02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852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091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599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541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500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764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9BFE5-43E7-40D6-873A-108863B73FB3}" type="datetimeFigureOut">
              <a:rPr lang="en-AU" smtClean="0"/>
              <a:t>20/04/2017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AE46-452F-4A91-ACDA-2BBE17A76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477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4229" y="2128054"/>
            <a:ext cx="4809819" cy="175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dirty="0" smtClean="0">
                <a:ea typeface="Calibri" pitchFamily="34" charset="0"/>
                <a:cs typeface="Times New Roman" pitchFamily="18" charset="0"/>
              </a:rPr>
              <a:t>When: 	This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Tuesday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25</a:t>
            </a:r>
            <a:r>
              <a:rPr lang="en-AU" b="1" baseline="30000" dirty="0" smtClean="0">
                <a:ea typeface="Calibri" pitchFamily="34" charset="0"/>
                <a:cs typeface="Times New Roman" pitchFamily="18" charset="0"/>
              </a:rPr>
              <a:t>th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 April - 11am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to 3pm </a:t>
            </a:r>
            <a:endParaRPr lang="en-AU" b="1" dirty="0" smtClean="0">
              <a:ea typeface="Calibri" pitchFamily="34" charset="0"/>
              <a:cs typeface="Times New Roman" pitchFamily="18" charset="0"/>
            </a:endParaRPr>
          </a:p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dirty="0" smtClean="0">
                <a:ea typeface="Calibri" pitchFamily="34" charset="0"/>
                <a:cs typeface="Times New Roman" pitchFamily="18" charset="0"/>
              </a:rPr>
              <a:t>Where: 	Down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at the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INCC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Landing</a:t>
            </a:r>
          </a:p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BYO Food and Drink</a:t>
            </a:r>
            <a:endParaRPr lang="en-AU" b="1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b="1" dirty="0" smtClean="0">
              <a:ea typeface="Calibri" pitchFamily="34" charset="0"/>
              <a:cs typeface="Times New Roman" pitchFamily="18" charset="0"/>
            </a:endParaRPr>
          </a:p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b="1" dirty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28" name="Picture 1" descr="Image result for sit upon with pADD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513" y="2038001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87" y="240323"/>
            <a:ext cx="5218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0" lang="en-AU" b="1" i="0" u="none" strike="noStrike" cap="none" normalizeH="0" baseline="0" dirty="0" smtClean="0">
                <a:ln>
                  <a:noFill/>
                </a:ln>
                <a:solidFill>
                  <a:srgbClr val="8064A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All INCC Members and friends invited to our ….</a:t>
            </a:r>
            <a:endParaRPr kumimoji="0" lang="en-A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69894" y="3212976"/>
            <a:ext cx="5400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b="1" u="sng" dirty="0" smtClean="0">
                <a:ea typeface="Calibri" pitchFamily="34" charset="0"/>
                <a:cs typeface="Times New Roman" pitchFamily="18" charset="0"/>
              </a:rPr>
              <a:t>Become a star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by racing against the clock (and your fellow paddlers) in our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very sleek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‘Sit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Upon #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98’ </a:t>
            </a:r>
            <a:r>
              <a:rPr lang="en-AU" b="1" dirty="0">
                <a:ea typeface="Calibri" pitchFamily="34" charset="0"/>
                <a:cs typeface="Times New Roman" pitchFamily="18" charset="0"/>
              </a:rPr>
              <a:t>from the INCC landing to FCC and </a:t>
            </a:r>
            <a:r>
              <a:rPr lang="en-AU" b="1" dirty="0" smtClean="0">
                <a:ea typeface="Calibri" pitchFamily="34" charset="0"/>
                <a:cs typeface="Times New Roman" pitchFamily="18" charset="0"/>
              </a:rPr>
              <a:t>back.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83768" y="625044"/>
            <a:ext cx="2797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sz="2800" b="1" dirty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ANZAC Day BBQ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238" y="1032912"/>
            <a:ext cx="73581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&amp;</a:t>
            </a:r>
            <a:endParaRPr lang="en-AU" sz="2800" b="1" dirty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‘REASONABLY PRICED KAYAK </a:t>
            </a:r>
            <a:r>
              <a:rPr lang="en-AU" sz="2800" b="1" dirty="0" smtClean="0">
                <a:solidFill>
                  <a:schemeClr val="tx2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CHALLENGE’ *</a:t>
            </a:r>
            <a:endParaRPr lang="en-AU" sz="2800" b="1" dirty="0">
              <a:solidFill>
                <a:schemeClr val="tx2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887" y="4136306"/>
            <a:ext cx="79966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AU" b="1" dirty="0" smtClean="0"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AU" b="1" dirty="0" smtClean="0">
                <a:ea typeface="Calibri" pitchFamily="34" charset="0"/>
                <a:cs typeface="Times New Roman" pitchFamily="18" charset="0"/>
              </a:rPr>
              <a:t>Watch your opposition struggle to beat your time!!!</a:t>
            </a:r>
            <a:endParaRPr lang="en-AU" b="1" dirty="0" smtClean="0"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AU" b="1" dirty="0" smtClean="0">
                <a:ea typeface="Calibri" pitchFamily="34" charset="0"/>
                <a:cs typeface="Times New Roman" pitchFamily="18" charset="0"/>
              </a:rPr>
              <a:t>Huge opportunity for bragging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AU" b="1" dirty="0" smtClean="0">
                <a:ea typeface="Calibri" pitchFamily="34" charset="0"/>
                <a:cs typeface="Times New Roman" pitchFamily="18" charset="0"/>
              </a:rPr>
              <a:t>See your name placed on the Leader board at INCC above the sign-in book!</a:t>
            </a:r>
            <a:endParaRPr lang="en-AU" b="1" dirty="0" smtClean="0">
              <a:cs typeface="Arial" pitchFamily="34" charset="0"/>
            </a:endParaRPr>
          </a:p>
          <a:p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6804248" y="5398190"/>
            <a:ext cx="17716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/>
              <a:t>* With acknowledgement to Top Gear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599202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National Australia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E Miller</dc:creator>
  <cp:lastModifiedBy>Sally E Miller</cp:lastModifiedBy>
  <cp:revision>3</cp:revision>
  <dcterms:created xsi:type="dcterms:W3CDTF">2017-04-20T03:58:05Z</dcterms:created>
  <dcterms:modified xsi:type="dcterms:W3CDTF">2017-04-20T05:00:15Z</dcterms:modified>
</cp:coreProperties>
</file>